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3400" y="152400"/>
            <a:ext cx="8305800" cy="4876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1002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6764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Professor </a:t>
            </a:r>
            <a:r>
              <a:rPr lang="en-US" sz="1800" b="1" dirty="0" err="1" smtClean="0">
                <a:solidFill>
                  <a:schemeClr val="bg1"/>
                </a:solidFill>
              </a:rPr>
              <a:t>Pranati</a:t>
            </a:r>
            <a:r>
              <a:rPr lang="en-US" sz="1800" b="1" smtClean="0">
                <a:solidFill>
                  <a:schemeClr val="bg1"/>
                </a:solidFill>
              </a:rPr>
              <a:t> Panda</a:t>
            </a:r>
            <a:br>
              <a:rPr lang="en-US" sz="1800" b="1" smtClean="0">
                <a:solidFill>
                  <a:schemeClr val="bg1"/>
                </a:solidFill>
              </a:rPr>
            </a:br>
            <a:r>
              <a:rPr lang="en-US" sz="1800" b="1" smtClean="0">
                <a:solidFill>
                  <a:schemeClr val="bg1"/>
                </a:solidFill>
              </a:rPr>
              <a:t> Professor and Head </a:t>
            </a: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Head, School Standards and Evaluation Unit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National University of Educational Planning and Administration (NUEPA)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17-B ,Sri  </a:t>
            </a:r>
            <a:r>
              <a:rPr lang="en-US" sz="1800" b="1" dirty="0" err="1" smtClean="0">
                <a:solidFill>
                  <a:schemeClr val="bg1"/>
                </a:solidFill>
              </a:rPr>
              <a:t>Aurobindo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Marg</a:t>
            </a:r>
            <a:r>
              <a:rPr lang="en-US" sz="1800" b="1" dirty="0" smtClean="0">
                <a:solidFill>
                  <a:schemeClr val="bg1"/>
                </a:solidFill>
              </a:rPr>
              <a:t>, New Delhi-110016, INDIA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Phone: 011-26544815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3800" y="2743200"/>
            <a:ext cx="1900238" cy="21336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1219200"/>
            <a:ext cx="868679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erlin Sans FB Demi" pitchFamily="34" charset="0"/>
              </a:rPr>
              <a:t>Evaluation For Improvement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52400"/>
            <a:ext cx="6346609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SHAALA SIDDHI</a:t>
            </a:r>
            <a:endParaRPr lang="en-US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9144000" cy="769441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 Standards and Evaluation</a:t>
            </a:r>
            <a:endParaRPr lang="en-US" sz="44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90550"/>
            <a:ext cx="678180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95250"/>
            <a:ext cx="7810500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6250" t="28000" r="26250" b="16000"/>
          <a:stretch>
            <a:fillRect/>
          </a:stretch>
        </p:blipFill>
        <p:spPr bwMode="auto">
          <a:xfrm>
            <a:off x="6705600" y="533400"/>
            <a:ext cx="2133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0"/>
            <a:ext cx="670559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66825"/>
            <a:ext cx="79248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038" y="152400"/>
            <a:ext cx="778192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5363"/>
            <a:ext cx="91440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90525"/>
            <a:ext cx="9144000" cy="6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7630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85775"/>
            <a:ext cx="9144000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91440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181600"/>
            <a:ext cx="70866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899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" y="762000"/>
            <a:ext cx="76676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8991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5800"/>
            <a:ext cx="7620000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76009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67000"/>
            <a:ext cx="8086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048000"/>
            <a:ext cx="78009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C:\Users\pragya\Desktop\nuepa_logo-300x28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17145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" y="409575"/>
            <a:ext cx="35528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914400"/>
            <a:ext cx="6410325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C:\Users\pragya\Desktop\nuepa_logo-300x28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388"/>
            <a:ext cx="9191625" cy="675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" y="381000"/>
            <a:ext cx="90487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0347" y="2967335"/>
            <a:ext cx="3166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Thank you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</Words>
  <Application>Microsoft Office PowerPoint</Application>
  <PresentationFormat>On-screen Show (4:3)</PresentationFormat>
  <Paragraphs>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Professor Pranati Panda  Professor and Head  Head, School Standards and Evaluation Unit National University of Educational Planning and Administration (NUEPA) 17-B ,Sri  Aurobindo Marg, New Delhi-110016, INDIA Phone: 011-26544815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Shaalasiddhi1</dc:creator>
  <cp:lastModifiedBy>Deepak</cp:lastModifiedBy>
  <cp:revision>9</cp:revision>
  <dcterms:created xsi:type="dcterms:W3CDTF">2006-08-16T00:00:00Z</dcterms:created>
  <dcterms:modified xsi:type="dcterms:W3CDTF">2016-11-08T10:24:00Z</dcterms:modified>
</cp:coreProperties>
</file>